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"/>
  </p:handoutMasterIdLst>
  <p:sldIdLst>
    <p:sldId id="258" r:id="rId2"/>
    <p:sldId id="256" r:id="rId3"/>
    <p:sldId id="257" r:id="rId4"/>
    <p:sldId id="259" r:id="rId5"/>
  </p:sldIdLst>
  <p:sldSz cx="9144000" cy="6858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3056A1C-C928-44D2-8AF4-77F80E394163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CED9366-2CB0-4C9F-9361-A68AC9FB3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88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1336-5A05-400F-9E35-A29E938AE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061-3324-43DE-904C-6381AB3ECB0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1336-5A05-400F-9E35-A29E938AE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061-3324-43DE-904C-6381AB3ECB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1336-5A05-400F-9E35-A29E938AE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061-3324-43DE-904C-6381AB3ECB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1336-5A05-400F-9E35-A29E938AE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061-3324-43DE-904C-6381AB3ECB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1336-5A05-400F-9E35-A29E938AE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061-3324-43DE-904C-6381AB3ECB0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1336-5A05-400F-9E35-A29E938AE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061-3324-43DE-904C-6381AB3ECB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1336-5A05-400F-9E35-A29E938AE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061-3324-43DE-904C-6381AB3ECB0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1336-5A05-400F-9E35-A29E938AE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061-3324-43DE-904C-6381AB3ECB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1336-5A05-400F-9E35-A29E938AE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061-3324-43DE-904C-6381AB3ECB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1336-5A05-400F-9E35-A29E938AE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061-3324-43DE-904C-6381AB3ECB0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1336-5A05-400F-9E35-A29E938AE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061-3324-43DE-904C-6381AB3ECB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EE61336-5A05-400F-9E35-A29E938AE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2F2F061-3324-43DE-904C-6381AB3ECB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6000" dirty="0" smtClean="0"/>
              <a:t>遠隔相談の留意点</a:t>
            </a:r>
            <a:endParaRPr kumimoji="1" lang="ja-JP" altLang="en-US" sz="6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50021" y="5504320"/>
            <a:ext cx="6400800" cy="995872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kumimoji="1" lang="en-US" altLang="ja-JP" sz="3600" u="sng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3600" u="sng" dirty="0" smtClean="0">
                <a:solidFill>
                  <a:schemeClr val="tx1"/>
                </a:solidFill>
              </a:rPr>
              <a:t>必ず</a:t>
            </a:r>
            <a:r>
              <a:rPr kumimoji="1" lang="en-US" altLang="ja-JP" sz="3600" u="sng" dirty="0" smtClean="0">
                <a:solidFill>
                  <a:schemeClr val="tx1"/>
                </a:solidFill>
              </a:rPr>
              <a:t>word</a:t>
            </a:r>
            <a:r>
              <a:rPr kumimoji="1" lang="ja-JP" altLang="en-US" sz="3600" u="sng" dirty="0" smtClean="0">
                <a:solidFill>
                  <a:schemeClr val="tx1"/>
                </a:solidFill>
              </a:rPr>
              <a:t>の内容と合わせてご確認</a:t>
            </a:r>
            <a:r>
              <a:rPr kumimoji="1" lang="ja-JP" altLang="en-US" sz="3600" u="sng" dirty="0" smtClean="0">
                <a:solidFill>
                  <a:schemeClr val="tx1"/>
                </a:solidFill>
              </a:rPr>
              <a:t>ください</a:t>
            </a:r>
            <a:endParaRPr kumimoji="1" lang="en-US" altLang="ja-JP" sz="3600" u="sng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3600" u="sng" dirty="0" smtClean="0">
                <a:solidFill>
                  <a:schemeClr val="tx1"/>
                </a:solidFill>
              </a:rPr>
              <a:t>内容に同意した上での利用となります。</a:t>
            </a:r>
            <a:endParaRPr kumimoji="1" lang="ja-JP" altLang="en-US" sz="3600" u="sng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483" b="91954" l="4000" r="9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624911"/>
            <a:ext cx="2160240" cy="1879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553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プライバシーについて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48680"/>
            <a:ext cx="2136304" cy="194483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020816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2800" dirty="0" smtClean="0"/>
              <a:t>誰もいない、聞かれないような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環境</a:t>
            </a:r>
            <a:r>
              <a:rPr kumimoji="1" lang="ja-JP" altLang="en-US" sz="2800" dirty="0" smtClean="0"/>
              <a:t>の準備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使用する</a:t>
            </a:r>
            <a:r>
              <a:rPr kumimoji="1" lang="en-US" altLang="ja-JP" sz="2800" dirty="0" smtClean="0"/>
              <a:t>PC</a:t>
            </a:r>
            <a:r>
              <a:rPr kumimoji="1" lang="ja-JP" altLang="en-US" sz="2800" dirty="0" smtClean="0"/>
              <a:t>やスマートフォンの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セキュリティ対策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endParaRPr lang="en-US" altLang="ja-JP" sz="2800" dirty="0"/>
          </a:p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不特定多数が利用するフリー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Wi-Fi</a:t>
            </a:r>
            <a:r>
              <a:rPr kumimoji="1" lang="ja-JP" altLang="en-US" sz="2800" dirty="0" smtClean="0"/>
              <a:t>などは使用しない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許可のない同席者、録音、録画</a:t>
            </a:r>
            <a:r>
              <a:rPr kumimoji="1" lang="ja-JP" altLang="en-US" sz="2800" dirty="0" smtClean="0"/>
              <a:t>は厳禁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面接時のビデオは</a:t>
            </a:r>
            <a:r>
              <a:rPr lang="ja-JP" altLang="en-US" sz="2800" dirty="0" smtClean="0">
                <a:solidFill>
                  <a:srgbClr val="FF0000"/>
                </a:solidFill>
              </a:rPr>
              <a:t>希望があればオフでも大丈夫</a:t>
            </a:r>
            <a:r>
              <a:rPr lang="ja-JP" altLang="en-US" sz="2800" dirty="0" smtClean="0"/>
              <a:t>です</a:t>
            </a:r>
            <a:endParaRPr lang="en-US" altLang="ja-JP" sz="2800" dirty="0" smtClean="0"/>
          </a:p>
          <a:p>
            <a:pPr marL="0" indent="0" algn="ctr">
              <a:buNone/>
            </a:pPr>
            <a:r>
              <a:rPr kumimoji="1" lang="ja-JP" altLang="en-US" sz="2800" dirty="0" smtClean="0"/>
              <a:t>（</a:t>
            </a:r>
            <a:r>
              <a:rPr kumimoji="1" lang="en-US" altLang="ja-JP" sz="2800" dirty="0" smtClean="0"/>
              <a:t>※</a:t>
            </a:r>
            <a:r>
              <a:rPr kumimoji="1" lang="ja-JP" altLang="en-US" sz="2800" dirty="0" smtClean="0"/>
              <a:t>学生証の提示など本人確認後になります）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2955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通信やサービスについて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接続が上手くいかない場合は電話など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別の方法での相談</a:t>
            </a:r>
            <a:r>
              <a:rPr kumimoji="1" lang="ja-JP" altLang="en-US" sz="2800" dirty="0" smtClean="0"/>
              <a:t>になります</a:t>
            </a:r>
            <a:endParaRPr lang="en-US" altLang="ja-JP" sz="2800" dirty="0"/>
          </a:p>
          <a:p>
            <a:endParaRPr lang="en-US" altLang="ja-JP" sz="2800" dirty="0">
              <a:solidFill>
                <a:srgbClr val="FF0000"/>
              </a:solidFill>
            </a:endParaRPr>
          </a:p>
          <a:p>
            <a:r>
              <a:rPr kumimoji="1" lang="ja-JP" altLang="en-US" sz="2800" dirty="0" smtClean="0"/>
              <a:t>相談中は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多くの通信量</a:t>
            </a:r>
            <a:r>
              <a:rPr kumimoji="1" lang="ja-JP" altLang="en-US" sz="2800" dirty="0" smtClean="0"/>
              <a:t>がかかります。通信量が増えることで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支払う料金が高くならないか</a:t>
            </a:r>
            <a:r>
              <a:rPr kumimoji="1" lang="ja-JP" altLang="en-US" sz="2800" dirty="0" smtClean="0"/>
              <a:t>、注意してください</a:t>
            </a:r>
            <a:endParaRPr kumimoji="1" lang="en-US" altLang="ja-JP" sz="2800" dirty="0" smtClean="0"/>
          </a:p>
          <a:p>
            <a:pPr marL="0" indent="0">
              <a:buNone/>
            </a:pPr>
            <a:endParaRPr lang="en-US" altLang="ja-JP" sz="2800" dirty="0"/>
          </a:p>
          <a:p>
            <a:r>
              <a:rPr kumimoji="1" lang="ja-JP" altLang="en-US" sz="2800" dirty="0" smtClean="0"/>
              <a:t>対面での面接とは違うため、来室しての面談と同じサービスを提供できないことがあります</a:t>
            </a:r>
            <a:endParaRPr kumimoji="1" lang="ja-JP" altLang="en-US" sz="2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789040"/>
            <a:ext cx="1222895" cy="124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977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面接までの流れ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/>
          </a:bodyPr>
          <a:lstStyle/>
          <a:p>
            <a:pPr marL="457200" indent="-457200">
              <a:buAutoNum type="circleNumDbPlain"/>
            </a:pPr>
            <a:r>
              <a:rPr lang="ja-JP" altLang="en-US" b="1" u="sng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相談</a:t>
            </a:r>
            <a:r>
              <a:rPr lang="ja-JP" altLang="en-US" b="1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希望の</a:t>
            </a:r>
            <a:r>
              <a:rPr lang="ja-JP" altLang="en-US" b="1" u="sng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連絡（申し込み）</a:t>
            </a:r>
            <a:endParaRPr lang="en-US" altLang="ja-JP" b="1" u="sng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</a:t>
            </a:r>
            <a:r>
              <a:rPr lang="ja-JP" altLang="en-US" dirty="0" smtClean="0"/>
              <a:t>その際、</a:t>
            </a:r>
            <a:r>
              <a:rPr lang="ja-JP" altLang="en-US" dirty="0" smtClean="0">
                <a:solidFill>
                  <a:srgbClr val="FF0000"/>
                </a:solidFill>
              </a:rPr>
              <a:t>「</a:t>
            </a:r>
            <a:r>
              <a:rPr lang="en-US" altLang="ja-JP" dirty="0" smtClean="0">
                <a:solidFill>
                  <a:srgbClr val="FF0000"/>
                </a:solidFill>
              </a:rPr>
              <a:t>Zoom</a:t>
            </a:r>
            <a:r>
              <a:rPr lang="ja-JP" altLang="en-US" dirty="0" err="1">
                <a:solidFill>
                  <a:srgbClr val="FF0000"/>
                </a:solidFill>
              </a:rPr>
              <a:t>での</a:t>
            </a:r>
            <a:r>
              <a:rPr lang="ja-JP" altLang="en-US" dirty="0">
                <a:solidFill>
                  <a:srgbClr val="FF0000"/>
                </a:solidFill>
              </a:rPr>
              <a:t>面接を</a:t>
            </a:r>
            <a:r>
              <a:rPr lang="ja-JP" altLang="en-US" dirty="0" smtClean="0">
                <a:solidFill>
                  <a:srgbClr val="FF0000"/>
                </a:solidFill>
              </a:rPr>
              <a:t>希望します」</a:t>
            </a:r>
            <a:r>
              <a:rPr lang="ja-JP" altLang="en-US" dirty="0" smtClean="0"/>
              <a:t>とお伝えください。</a:t>
            </a:r>
            <a:endParaRPr lang="en-US" altLang="ja-JP" dirty="0" smtClean="0"/>
          </a:p>
          <a:p>
            <a:pPr marL="0" indent="0">
              <a:buNone/>
            </a:pPr>
            <a:endParaRPr lang="ja-JP" altLang="en-US" b="1" dirty="0"/>
          </a:p>
          <a:p>
            <a:pPr marL="457200" indent="-457200">
              <a:buFont typeface="+mj-ea"/>
              <a:buAutoNum type="circleNumDbPlain" startAt="2"/>
            </a:pPr>
            <a:r>
              <a:rPr lang="ja-JP" altLang="en-US" b="1" u="sng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日時</a:t>
            </a:r>
            <a:r>
              <a:rPr lang="ja-JP" altLang="en-US" b="1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の</a:t>
            </a:r>
            <a:r>
              <a:rPr lang="ja-JP" altLang="en-US" b="1" u="sng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調整</a:t>
            </a:r>
            <a:endParaRPr lang="en-US" altLang="ja-JP" b="1" u="sng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申し込み時、また</a:t>
            </a:r>
            <a:r>
              <a:rPr lang="ja-JP" altLang="en-US" dirty="0" smtClean="0"/>
              <a:t>は</a:t>
            </a:r>
            <a:r>
              <a:rPr lang="ja-JP" altLang="en-US" dirty="0"/>
              <a:t>相談員</a:t>
            </a:r>
            <a:r>
              <a:rPr lang="ja-JP" altLang="en-US" dirty="0" smtClean="0"/>
              <a:t>からの返信に</a:t>
            </a:r>
            <a:r>
              <a:rPr lang="ja-JP" altLang="en-US" dirty="0" smtClean="0"/>
              <a:t>都合</a:t>
            </a:r>
            <a:r>
              <a:rPr lang="ja-JP" altLang="en-US" dirty="0"/>
              <a:t>の良い日時</a:t>
            </a:r>
            <a:r>
              <a:rPr lang="ja-JP" altLang="en-US" dirty="0" smtClean="0"/>
              <a:t>を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ご連絡</a:t>
            </a:r>
            <a:r>
              <a:rPr lang="ja-JP" altLang="en-US" dirty="0"/>
              <a:t>ください。その後</a:t>
            </a:r>
            <a:r>
              <a:rPr lang="ja-JP" altLang="en-US" dirty="0" smtClean="0"/>
              <a:t>、</a:t>
            </a:r>
            <a:r>
              <a:rPr lang="ja-JP" altLang="en-US" dirty="0" smtClean="0">
                <a:solidFill>
                  <a:srgbClr val="FF0000"/>
                </a:solidFill>
              </a:rPr>
              <a:t>面接日時と招待</a:t>
            </a:r>
            <a:r>
              <a:rPr lang="en-US" altLang="ja-JP" dirty="0" smtClean="0">
                <a:solidFill>
                  <a:srgbClr val="FF0000"/>
                </a:solidFill>
              </a:rPr>
              <a:t>URL</a:t>
            </a:r>
            <a:r>
              <a:rPr lang="ja-JP" altLang="en-US" dirty="0" smtClean="0"/>
              <a:t>を連絡します。</a:t>
            </a:r>
            <a:endParaRPr lang="en-US" altLang="ja-JP" dirty="0" smtClean="0"/>
          </a:p>
          <a:p>
            <a:pPr marL="0" indent="0">
              <a:buNone/>
            </a:pPr>
            <a:endParaRPr lang="ja-JP" altLang="en-US" dirty="0"/>
          </a:p>
          <a:p>
            <a:pPr marL="457200" indent="-457200">
              <a:buFont typeface="+mj-ea"/>
              <a:buAutoNum type="circleNumDbPlain" startAt="3"/>
            </a:pPr>
            <a:r>
              <a:rPr lang="ja-JP" altLang="en-US" b="1" u="sng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面接当日</a:t>
            </a:r>
            <a:endParaRPr lang="en-US" altLang="ja-JP" b="1" u="sng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dirty="0" smtClean="0"/>
              <a:t>　　</a:t>
            </a:r>
            <a:r>
              <a:rPr lang="ja-JP" altLang="en-US" dirty="0" smtClean="0">
                <a:solidFill>
                  <a:srgbClr val="FF0000"/>
                </a:solidFill>
              </a:rPr>
              <a:t>面接</a:t>
            </a:r>
            <a:r>
              <a:rPr lang="ja-JP" altLang="en-US" dirty="0">
                <a:solidFill>
                  <a:srgbClr val="FF0000"/>
                </a:solidFill>
              </a:rPr>
              <a:t>予定</a:t>
            </a:r>
            <a:r>
              <a:rPr lang="ja-JP" altLang="en-US" dirty="0" smtClean="0">
                <a:solidFill>
                  <a:srgbClr val="FF0000"/>
                </a:solidFill>
              </a:rPr>
              <a:t>の５～１０分前</a:t>
            </a:r>
            <a:r>
              <a:rPr lang="ja-JP" altLang="en-US" dirty="0" smtClean="0"/>
              <a:t>に</a:t>
            </a:r>
            <a:r>
              <a:rPr lang="en-US" altLang="ja-JP" dirty="0" smtClean="0"/>
              <a:t>URL</a:t>
            </a:r>
            <a:r>
              <a:rPr lang="ja-JP" altLang="en-US" dirty="0" smtClean="0"/>
              <a:t>へアクセスし、</a:t>
            </a:r>
            <a:r>
              <a:rPr lang="ja-JP" altLang="en-US" dirty="0" smtClean="0">
                <a:solidFill>
                  <a:srgbClr val="FF0000"/>
                </a:solidFill>
              </a:rPr>
              <a:t>「</a:t>
            </a:r>
            <a:r>
              <a:rPr lang="ja-JP" altLang="en-US" dirty="0">
                <a:solidFill>
                  <a:srgbClr val="FF0000"/>
                </a:solidFill>
              </a:rPr>
              <a:t>待合室</a:t>
            </a:r>
            <a:r>
              <a:rPr lang="ja-JP" altLang="en-US" dirty="0" smtClean="0">
                <a:solidFill>
                  <a:srgbClr val="FF0000"/>
                </a:solidFill>
              </a:rPr>
              <a:t>」</a:t>
            </a:r>
            <a:r>
              <a:rPr lang="ja-JP" altLang="en-US" dirty="0" smtClean="0"/>
              <a:t>で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 smtClean="0"/>
              <a:t>待機。相談員</a:t>
            </a:r>
            <a:r>
              <a:rPr lang="ja-JP" altLang="en-US" dirty="0"/>
              <a:t>が「待合室」からの移動を</a:t>
            </a:r>
            <a:r>
              <a:rPr lang="ja-JP" altLang="en-US" dirty="0" smtClean="0"/>
              <a:t>許可した後、</a:t>
            </a:r>
            <a:r>
              <a:rPr lang="ja-JP" altLang="en-US" dirty="0"/>
              <a:t>面接</a:t>
            </a:r>
            <a:r>
              <a:rPr lang="ja-JP" altLang="en-US" dirty="0" smtClean="0"/>
              <a:t>の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 smtClean="0"/>
              <a:t>開始となります</a:t>
            </a:r>
            <a:r>
              <a:rPr lang="ja-JP" altLang="en-US" dirty="0"/>
              <a:t>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8325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クラリティ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82</TotalTime>
  <Words>264</Words>
  <Application>Microsoft Office PowerPoint</Application>
  <PresentationFormat>画面に合わせる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HGP創英角ﾎﾟｯﾌﾟ体</vt:lpstr>
      <vt:lpstr>HGSｺﾞｼｯｸE</vt:lpstr>
      <vt:lpstr>ＭＳ Ｐゴシック</vt:lpstr>
      <vt:lpstr>Arial</vt:lpstr>
      <vt:lpstr>Calibri</vt:lpstr>
      <vt:lpstr>クラリティ</vt:lpstr>
      <vt:lpstr>遠隔相談の留意点</vt:lpstr>
      <vt:lpstr>プライバシーについて</vt:lpstr>
      <vt:lpstr>通信やサービスについて</vt:lpstr>
      <vt:lpstr>面接までの流れ</vt:lpstr>
    </vt:vector>
  </TitlesOfParts>
  <Company>第一薬科大学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遠隔相談の留意点</dc:title>
  <dc:creator>Administrator</dc:creator>
  <cp:lastModifiedBy>神近 裕樹</cp:lastModifiedBy>
  <cp:revision>16</cp:revision>
  <cp:lastPrinted>2021-04-20T05:13:18Z</cp:lastPrinted>
  <dcterms:created xsi:type="dcterms:W3CDTF">2021-02-09T05:23:31Z</dcterms:created>
  <dcterms:modified xsi:type="dcterms:W3CDTF">2022-07-19T04:45:54Z</dcterms:modified>
</cp:coreProperties>
</file>